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5D67A-2474-1BF3-B63A-B9C77CBA25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2A5CF4-808E-D49F-EC24-A202BBBD79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F1691-1C24-0683-5EE8-5B25A2E4A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4EDE-2DA9-48A8-8663-0921A89978D8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C2453-AC9C-0FFA-8428-AD767A15B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063FB-CF71-2199-E028-D9FF14891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147A-917F-43A9-8949-7E3D3D184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39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6D305-07C9-E098-5E70-01D1DA3DC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FBA720-080E-D982-6DEE-2FF57AAB48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79842-38EA-A36D-A851-6E8E8C1DE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4EDE-2DA9-48A8-8663-0921A89978D8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38F50-B102-45B1-FFDE-E0D485637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959A8-659B-5494-1BCB-E5DC2229D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147A-917F-43A9-8949-7E3D3D184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0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74C313-1140-ACD4-0E4A-EE6A4CD586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D96EEA-279C-BA88-0BE1-85A2B01946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92CDC-5FCC-77E9-2367-C98E520D8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4EDE-2DA9-48A8-8663-0921A89978D8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CBF9F-D335-7483-34FF-8A1E4C19C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92C9-5AA9-F8D4-FB39-7CC67A888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147A-917F-43A9-8949-7E3D3D184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12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B249C-0ABF-FEB6-4FB4-3123BDEE4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B590E-626A-A505-B53D-175BEE44F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6106CC-1A7D-1CDA-4132-DAB7BA5D2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4EDE-2DA9-48A8-8663-0921A89978D8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76EE5-E251-0BF4-D6B8-20A2A1311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398A7-3AE7-6299-636E-F4D3AAEDE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147A-917F-43A9-8949-7E3D3D184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20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1E834-F00C-D2C9-994E-9CA67A6DB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E81950-425B-D6FB-4848-782647AFE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15BEF-47D6-8387-1A53-604DCDC5D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4EDE-2DA9-48A8-8663-0921A89978D8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D1B04-6A6F-3F46-DA86-F714DE7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4AFE8-8884-EAED-C2A0-1BC7A0C7A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147A-917F-43A9-8949-7E3D3D184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7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9B958-30D7-526A-4D04-727B8ADF8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38310-E0CD-EDA6-6C1B-1E8B130774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A423FD-7AFC-DC76-305E-A4382D95E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958824-3821-6D02-DE93-CCDD30E79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4EDE-2DA9-48A8-8663-0921A89978D8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1A5979-97ED-B2DD-4DFC-2BFC40C03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F8CFF-A21D-53A1-3352-6FE19E359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147A-917F-43A9-8949-7E3D3D184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32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73E92-9EE4-1948-A597-E83F5866B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43FF28-4DB1-5DF0-9AEF-0B2CFE640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5B5740-AA30-DA2B-D165-B2E4BD35F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5C0BC8-061C-13CC-0FEC-E2556C578B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382A8C-46F3-DE7E-F95B-1CA6E34BCA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A2DD16-2F41-1931-11FC-46B55AD47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4EDE-2DA9-48A8-8663-0921A89978D8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BE45B5-2E6C-EF51-96A2-9A9BB6AA5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09E84B-62E4-D538-57EB-68C2C7BC8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147A-917F-43A9-8949-7E3D3D184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43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3BD61-C7F1-B479-B2E4-781053E6C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28AF25-6418-5661-37BC-D5EF78F06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4EDE-2DA9-48A8-8663-0921A89978D8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9A255E-9D39-2E2D-B045-6C69E2B6D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3111AE-2608-A3E9-42B6-997124E09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147A-917F-43A9-8949-7E3D3D184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70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29C9A7-2071-EDC3-EB6C-BBB26DA99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4EDE-2DA9-48A8-8663-0921A89978D8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438FF2-FE7C-049A-1E77-447C32CFF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696283-B487-4B77-1190-54F3B363B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147A-917F-43A9-8949-7E3D3D184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51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7D2B9-051F-2AF7-370B-970626AEF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AC518-7079-8874-20AD-DB00F7FB1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88B355-FADC-ECC5-1114-ECC0F14E9A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A9AF5-7381-AF79-52C2-E36758FEF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4EDE-2DA9-48A8-8663-0921A89978D8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6A1769-63E1-9289-F5DA-5BA40AC1A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527889-CF43-C98B-9911-DDD916F4B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147A-917F-43A9-8949-7E3D3D184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558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82DFF-940F-FE57-D665-BD715E1D2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564D34-9639-2F22-6D87-F147348319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35081E-5CD5-C449-3440-F26D5A67CC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076626-CB5F-0E8B-24FE-443AC0C5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4EDE-2DA9-48A8-8663-0921A89978D8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A222E8-79B7-BB07-849D-DAB46E7D1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5567E7-2576-4304-F5B8-4D4E6B5D5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147A-917F-43A9-8949-7E3D3D184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25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C657E8-2E2B-B79B-524B-29F06F34D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7765-9092-F503-9E7F-BA7784222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544C3-A696-E632-31E0-3065A6664A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74EDE-2DA9-48A8-8663-0921A89978D8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2A0AE-913B-ECB8-6B81-A5D6C48B2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662DF-387C-755B-EBEF-20D2D68AB9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147A-917F-43A9-8949-7E3D3D1845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99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1696C-B465-1ACA-8061-B8872AFCE0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BD6F36-10A6-9697-914A-42012D8137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3FEAC1-6D9C-5CD6-3789-869F8D51EC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22363"/>
            <a:ext cx="4718050" cy="413543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E3FD924-7D97-4A0B-5ADB-2AB6B3ECA1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2051" y="1122363"/>
            <a:ext cx="4425950" cy="4135436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5B63F7A6-6576-FDB9-561B-8357FBB27F48}"/>
              </a:ext>
            </a:extLst>
          </p:cNvPr>
          <p:cNvSpPr/>
          <p:nvPr/>
        </p:nvSpPr>
        <p:spPr>
          <a:xfrm>
            <a:off x="2269067" y="3217333"/>
            <a:ext cx="601133" cy="21166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36D3C2B8-22A7-F0F0-E072-9F28FD080ECA}"/>
              </a:ext>
            </a:extLst>
          </p:cNvPr>
          <p:cNvSpPr/>
          <p:nvPr/>
        </p:nvSpPr>
        <p:spPr>
          <a:xfrm>
            <a:off x="2269067" y="3767667"/>
            <a:ext cx="601133" cy="1778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D538118B-DD50-9CDF-6BED-309EE5CABF9A}"/>
              </a:ext>
            </a:extLst>
          </p:cNvPr>
          <p:cNvSpPr/>
          <p:nvPr/>
        </p:nvSpPr>
        <p:spPr>
          <a:xfrm>
            <a:off x="9228667" y="2192867"/>
            <a:ext cx="618066" cy="194733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Left 14">
            <a:extLst>
              <a:ext uri="{FF2B5EF4-FFF2-40B4-BE49-F238E27FC236}">
                <a16:creationId xmlns:a16="http://schemas.microsoft.com/office/drawing/2014/main" id="{0E235E0F-39FC-10D7-76E3-24B43EED6AE1}"/>
              </a:ext>
            </a:extLst>
          </p:cNvPr>
          <p:cNvSpPr/>
          <p:nvPr/>
        </p:nvSpPr>
        <p:spPr>
          <a:xfrm>
            <a:off x="9017000" y="2727326"/>
            <a:ext cx="829733" cy="286808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222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38249-7B41-82D7-5734-0095E1E8A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Times New Roman" panose="02020603050405020304" pitchFamily="18" charset="0"/>
              </a:rPr>
              <a:t>اطلاعیه موارد مربوط به دستگاه ماشین لباسشویی040807</a:t>
            </a:r>
            <a:endParaRPr lang="fa-IR" dirty="0"/>
          </a:p>
          <a:p>
            <a:pPr algn="r"/>
            <a:r>
              <a:rPr lang="fa-IR" dirty="0"/>
              <a:t>نمایندگان محترم </a:t>
            </a:r>
          </a:p>
          <a:p>
            <a:pPr algn="r"/>
            <a:r>
              <a:rPr lang="fa-IR" dirty="0"/>
              <a:t>لطفاً قبل از نصب دستگاه ماشین لباسشویی به موارد مشخص شده درتصویرشامل لوگوبرندگرین ومدل دستگاه توجه فرماییدودرصورت مغایرت ازنصب و راه اندازی اکیداً خودداری فرمایید.</a:t>
            </a:r>
          </a:p>
          <a:p>
            <a:pPr algn="r"/>
            <a:r>
              <a:rPr lang="fa-IR" dirty="0"/>
              <a:t>باتشکر-واحد خدمات پس ازفروش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818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39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Farzane Salari</dc:creator>
  <cp:lastModifiedBy>Farzane Salari</cp:lastModifiedBy>
  <cp:revision>3</cp:revision>
  <dcterms:created xsi:type="dcterms:W3CDTF">2025-10-29T12:31:54Z</dcterms:created>
  <dcterms:modified xsi:type="dcterms:W3CDTF">2025-10-29T12:49:03Z</dcterms:modified>
</cp:coreProperties>
</file>